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</p:sldIdLst>
  <p:sldSz cx="1219196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"Ashika mapped the AI Maturity Ladder in June. Today's about what it actually costs to stand on each rung."</a:t>
            </a:r>
          </a:p>
          <a:p/>
          <a:p>
            <a:r>
              <a:t>Not an anti-AI talk — it assumes you're already adopting. The goal is pricing fluency, not a pitch for or against agents.</a:t>
            </a:r>
          </a:p>
          <a:p/>
          <a:p>
            <a:r>
              <a:t>Room read: NextUp SoCal, mostly execs with or near budget authority. They don't need permission to use AI — they need numbers they can defend in a budget meeting. Talk to peers, not students.</a:t>
            </a:r>
          </a:p>
          <a:p/>
          <a:p>
            <a:r>
              <a:t>Logistics: 60 minutes, Q&amp;A at the end. Slides, the checklist, and contact info are all behind the QR right now — point at it once: "scan it, follow along, no need to wait for the end."</a:t>
            </a:r>
          </a:p>
          <a:p/>
          <a:p>
            <a:r>
              <a:t>S opens this window, F is fullscreen, ? lists every shortcut.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Beat 1: 500,000 input tokens a day — 25× the assistant. "That's not a bigger document. That's the same documents, read over and over, every turn of the loop." (Flag: we come back to exactly this on the context slide.)</a:t>
            </a:r>
          </a:p>
          <a:p/>
          <a:p>
            <a:r>
              <a:t>Beat 2: output barely moves — 20,000. The agent isn't writing more; it's reading more.</a:t>
            </a:r>
          </a:p>
          <a:p/>
          <a:p>
            <a:r>
              <a:t>Beat 3: the cost flips. Input is now the majority of the bill. Everything people learned about "output is expensive" stops applying.</a:t>
            </a:r>
          </a:p>
          <a:p/>
          <a:p>
            <a:r>
              <a:t>Beat 4–5: $123,750/year. Eleven times scenario one, for the same headcount.</a:t>
            </a:r>
          </a:p>
          <a:p/>
          <a:p>
            <a:r>
              <a:t>"Nothing about the price list changed. The tool just started reading on your behalf."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Multiple autonomous agents, continuously monitoring — inboxes, tickets, inventory, pricing, compliance.</a:t>
            </a:r>
          </a:p>
          <a:p/>
          <a:p>
            <a:r>
              <a:t>Beat 1: 2 million input tokens per employee per day. "A hundred times the assistant. And notice — nobody typed any of it."</a:t>
            </a:r>
          </a:p>
          <a:p/>
          <a:p>
            <a:r>
              <a:t>Beat 4–5: $525,000/year.</a:t>
            </a:r>
          </a:p>
          <a:p/>
          <a:p>
            <a:r>
              <a:t>"This is the number I want in your head when a vendor says 'and it runs continuously in the background.' That sentence has a price."</a:t>
            </a:r>
          </a:p>
          <a:p/>
          <a:p>
            <a:r>
              <a:t>Important honesty beat: this can absolutely be worth it. A half-million in inference that replaces three million in labor is a good trade. The risk isn't the spend — it's not being able to explain it when someone asks.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executive money slide. Say almost nothing while it builds.</a:t>
            </a:r>
          </a:p>
          <a:p/>
          <a:p>
            <a:r>
              <a:t>Beat 1: scenario one — the sliver. Point at it. "That's eleven thousand dollars. To scale."</a:t>
            </a:r>
          </a:p>
          <a:p/>
          <a:p>
            <a:r>
              <a:t>Beat 2–3: let two and three land.</a:t>
            </a:r>
          </a:p>
          <a:p/>
          <a:p>
            <a:r>
              <a:t>Beat 4: per-employee readout: $18.75 → $206 → $875 per person per year.</a:t>
            </a:r>
          </a:p>
          <a:p/>
          <a:p>
            <a:r>
              <a:t>"No one approved a 47× jump. Every step just looked like a smarter way to use the tool you already had."</a:t>
            </a:r>
          </a:p>
          <a:p/>
          <a:p>
            <a:r>
              <a:t>Bridge to act three: "Now — the good news. Almost all of the difference is optional."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Be explicit that this is a model, not a measurement. Say it before the first bar drops — it buys you credibility for the rest of the section.</a:t>
            </a:r>
          </a:p>
          <a:p/>
          <a:p>
            <a:r>
              <a:t>Each lever gets its own slide next. Here, just name them and let the bar fall:</a:t>
            </a:r>
          </a:p>
          <a:p/>
          <a:p>
            <a:r>
              <a:t>  - Right-size the model — stop paying frontier prices for routine work.</a:t>
            </a:r>
          </a:p>
          <a:p/>
          <a:p>
            <a:r>
              <a:t>  - Script the deterministic steps — don't rent judgment you don't need.</a:t>
            </a:r>
          </a:p>
          <a:p/>
          <a:p>
            <a:r>
              <a:t>  - Engineer the context — stop re-reading the same page 250 times.</a:t>
            </a:r>
          </a:p>
          <a:p/>
          <a:p>
            <a:r>
              <a:t>  - Stop redoing work — save the artifact, not the conversation.</a:t>
            </a:r>
          </a:p>
          <a:p/>
          <a:p>
            <a:r>
              <a:t>  - Run commodity work locally — smaller models, your hardware, your data.</a:t>
            </a:r>
          </a:p>
          <a:p/>
          <a:p>
            <a:r>
              <a:t>Final beat: $525K → roughly $137K. "Almost four times cheaper. Same capability, the whole way down."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Beat 1: the gap. Best open-weight models closed from 8% to 1.7% behind the best paid models in a single year.</a:t>
            </a:r>
          </a:p>
          <a:p/>
          <a:p>
            <a:r>
              <a:t>Beat 2: the routing split. "Of all your business tasks, how many genuinely need the best model on earth? Be honest."</a:t>
            </a:r>
          </a:p>
          <a:p/>
          <a:p>
            <a:r>
              <a:t>Beat 3: the arithmetic. Route 80% of tasks to a tier that's 10× cheaper → you pay 28% of what you paid. A 72% cut, on the first day, from a routing rule.</a:t>
            </a:r>
          </a:p>
          <a:p/>
          <a:p>
            <a:r>
              <a:t>Beat 4: the real point — defaulting to the premium model for every task is a tax on habit, not a quality decision.</a:t>
            </a:r>
          </a:p>
          <a:p/>
          <a:p>
            <a:r>
              <a:t>Objection to pre-empt: "won't quality drop?" Answer: on the 20% that matters, you still use the best model. That's what routing means. Measure it — pick real tasks, run both, compare.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the least popular lever and the most valuable one. Lead with the honesty: where the work needs judgment or language, the model wins and you should pay for it.</a:t>
            </a:r>
          </a:p>
          <a:p/>
          <a:p>
            <a:r>
              <a:t>Beat 1–2: the two lines. A model call has no economy of scale — every run costs the same as the first. A script has almost nothing but economies of scale.</a:t>
            </a:r>
          </a:p>
          <a:p/>
          <a:p>
            <a:r>
              <a:t>Beat 3: the crossover — around 7,500 runs a year. "That's thirty runs a working day. One recurring report, run over and over across the company — not thirty different jobs."</a:t>
            </a:r>
          </a:p>
          <a:p/>
          <a:p>
            <a:r>
              <a:t>Beat 4: at 150,000 runs: $27,000 vs $1,350.</a:t>
            </a:r>
          </a:p>
          <a:p/>
          <a:p>
            <a:r>
              <a:t>"If the task has the same shape every time — pull the file, reformat, check the threshold, send it — you are renting a Ph.D. to read a thermometer."</a:t>
            </a:r>
          </a:p>
          <a:p/>
          <a:p>
            <a:r>
              <a:t>Practical test to give them: if you can write down the rule, you don't need a model to follow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payoff for the flag you planted on scenario 2. This is the most technical slide — keep it to the shape, not the mechanism.</a:t>
            </a:r>
          </a:p>
          <a:p/>
          <a:p>
            <a:r>
              <a:t>Beat 1: the naive loop. Turn 1 sends 2,000 tokens. Turn 2 re-sends turn 1 plus the new part. Turn 20 re-sends everything.</a:t>
            </a:r>
          </a:p>
          <a:p/>
          <a:p>
            <a:r>
              <a:t>Beat 2: the curve. It's not linear — it's quadratic. Twenty turns of a small conversation is 420,000 tokens.</a:t>
            </a:r>
          </a:p>
          <a:p/>
          <a:p>
            <a:r>
              <a:t>Beat 3: the engineered line — rolling window plus a summary. 114,000 tokens for the same work — about a quarter of the naive total.</a:t>
            </a:r>
          </a:p>
          <a:p/>
          <a:p>
            <a:r>
              <a:t>Beat 4: and prompt caching cuts the repeated prefix further on most platforms — ask your vendor what their cache discount is; it's usually the single easiest call you'll make.</a:t>
            </a:r>
          </a:p>
          <a:p/>
          <a:p>
            <a:r>
              <a:t>"Your agent's context window is a shopping cart nobody empties."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Beat 1: the sessions grid. Every dot is somebody solving something in a chat window.</a:t>
            </a:r>
          </a:p>
          <a:p/>
          <a:p>
            <a:r>
              <a:t>Beat 2: the red dots — work that was already done, by someone else, last month, in a session nobody kept. "Chat sessions are great for one-off tasks. But the output is almost never saved as an artifact."</a:t>
            </a:r>
          </a:p>
          <a:p/>
          <a:p>
            <a:r>
              <a:t>Beat 3: the cost. At 30% rework on a $525K bill, that's $157,500 a year to re-answer answered questions — and that's before you count the salary time.</a:t>
            </a:r>
          </a:p>
          <a:p/>
          <a:p>
            <a:r>
              <a:t>The fix is unglamorous and free: put the prompts and the outputs in version control. A prompt someone tuned for four hours is an asset. Right now it lives in one person's scrollback.</a:t>
            </a:r>
          </a:p>
          <a:p/>
          <a:p>
            <a:r>
              <a:t>Tie to June 5: this is what turns a Level 1 individual habit into a Level 2 team capability.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Beat 1: quantization in one sentence — "you store each number in the model with less precision. The model gets smaller and faster; on routine work you can barely tell." An 8-billion-parameter model goes from 16 GB to 4 GB.</a:t>
            </a:r>
          </a:p>
          <a:p/>
          <a:p>
            <a:r>
              <a:t>Beat 2: what that unlocks — 4 GB runs on a laptop. Not a data center. A laptop.</a:t>
            </a:r>
          </a:p>
          <a:p/>
          <a:p>
            <a:r>
              <a:t>Beat 3: break-even. Fixed hardware cost versus a monthly API line that never stops.</a:t>
            </a:r>
          </a:p>
          <a:p/>
          <a:p>
            <a:r>
              <a:t>Beat 4: and the part that isn't about money at all — no data leaves the system. No API call, no third-party retention question, no vendor breach that includes your documents.</a:t>
            </a:r>
          </a:p>
          <a:p/>
          <a:p>
            <a:r>
              <a:t>For this audience: this is the answer to "legal won't let us put customer data in ChatGPT." It's also, quietly, the cheapest answer.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Beat 1–2: the flow — everything your team pastes in goes somewhere. Most of it is fine. Four categories are not.</a:t>
            </a:r>
          </a:p>
          <a:p/>
          <a:p>
            <a:r>
              <a:t>Beat 3: credentials, PII, client IP, internal financials. Each one gets pasted by someone who is trying to be helpful and fast. Nobody in this picture is careless.</a:t>
            </a:r>
          </a:p>
          <a:p/>
          <a:p>
            <a:r>
              <a:t>Beat 4: the asymmetry. It costs nothing to strip it. It costs a great deal to explain it.</a:t>
            </a:r>
          </a:p>
          <a:p/>
          <a:p>
            <a:r>
              <a:t>Practical, do-it-this-week version: a short "never paste these" list, circulated once. Plus a shared, sanitized prompt template for the two or three workflows everybody actually runs.</a:t>
            </a:r>
          </a:p>
          <a:p/>
          <a:p>
            <a:r>
              <a:t>Note the second-order cost: fewer tokens in the prompt is also literally a smaller bill. Hygiene and thrift point the same direction 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Callback slide. Get nods here — most of the room was on the June 5 call.</a:t>
            </a:r>
          </a:p>
          <a:p/>
          <a:p>
            <a:r>
              <a:t>Beat 1–3: walk the three levels quickly. Say: "each level up, the tool reads more on your behalf. That's the whole cost story in one sentence."</a:t>
            </a:r>
          </a:p>
          <a:p/>
          <a:p>
            <a:r>
              <a:t>Beat 4: land the question on the card — "what does Level 3 cost to run for a year?" Do not answer it yet. Say: "Hold that question. We'll have a number for it in about twenty minutes."</a:t>
            </a:r>
          </a:p>
          <a:p/>
          <a:p>
            <a:r>
              <a:t>If asked "is agentic worth it?" — say: yes, often. That's exactly why the cost needs to be deliberate instead of accidental.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Pivot here. Everything so far has been “spend less.” This is “don’t mistake spending less for winning.”</a:t>
            </a:r>
          </a:p>
          <a:p/>
          <a:p>
            <a:r>
              <a:t>Beat 1: the compounding gap. An hour a day, per person, over a year. The teams that automate pull away from the ones that don't, and the distance grows.</a:t>
            </a:r>
          </a:p>
          <a:p/>
          <a:p>
            <a:r>
              <a:t>Beat 2 — deliver this carefully, it is the most important slide in the deck for this room. The old story was that women were not using AI. That gap has essentially closed: 50% of men and 47% of women have used a chatbot. Two years ago that gap was eleven points.</a:t>
            </a:r>
          </a:p>
          <a:p/>
          <a:p>
            <a:r>
              <a:t>What has not closed is intensity. Daily use, 27% against 20%. Using it for work, 40% against 35%. Believing it makes you more productive, 35% against 25%. The door is open. The gap is in how far through it people walk.</a:t>
            </a:r>
          </a:p>
          <a:p/>
          <a:p>
            <a:r>
              <a:t>If the room is right for it, add the Lean In finding: only 30% of women say their manager encouraged them to use AI, against 37% of men — and men were 27% more likely to be praised for using it. Same behaviour, different credit. That is worth naming out loud in a room like this one.</a:t>
            </a:r>
          </a:p>
          <a:p/>
          <a:p>
            <a:r>
              <a:t>Beat 3: the tie-back to June 5. The line on screen is Ashika’s closing slide quoted in full — read it as hers, then add your half.</a:t>
            </a:r>
          </a:p>
          <a:p/>
          <a:p>
            <a:r>
              <a:t>"That was Ashika’s last slide in June. Multiplying your output is the whole game."</a:t>
            </a:r>
          </a:p>
          <a:p/>
          <a:p>
            <a:r>
              <a:t>Sources, if challenged: Pew Research Center, 5,119 U.S. adults, fielded Feb 17–23 2026. The workplace and recognition figures are Lean In’s 2026 survey, reported in Forbes. Both are on the slide footnote.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the constructive answer to the slide before it. That one showed a gap in intensity. This one shows what actually closes it — and it is not enthusiasm, because the enthusiasm is already there.</a:t>
            </a:r>
          </a:p>
          <a:p/>
          <a:p>
            <a:r>
              <a:t>Beat 1 — the demand. AI is the number one topic women say they want to learn about. And 63% report a lack of skills and access to training on the job. Say it plainly: "the constraint is not interest. It is access."</a:t>
            </a:r>
          </a:p>
          <a:p/>
          <a:p>
            <a:r>
              <a:t>Beat 2 — the scale. C-suite executives expect, on average, that 46% of their workforce needs reskilling within three years. Nearly half. That is not an HR programme, that is a budget line — and most of the rooms I sit in have not costed it.</a:t>
            </a:r>
          </a:p>
          <a:p/>
          <a:p>
            <a:r>
              <a:t>Beat 3 — the tie-back. Every lever in this talk needs somebody who knows to pull it. Routing, context, scripting — none of it happens because you bought a tool. It happens because someone was taught what to look for.</a:t>
            </a:r>
          </a:p>
          <a:p/>
          <a:p>
            <a:r>
              <a:t>"You are going to spend money on AI this year either way. The cheapest line on the whole page is teaching the people you already employ what these levers are."</a:t>
            </a:r>
          </a:p>
          <a:p/>
          <a:p>
            <a:r>
              <a:t>For this room specifically: if 46% of the workforce needs reskilling and women already report less access to training, then the reskilling budget is where the adoption gap either closes or gets locked in. That is a decision someone in this audience will personally make.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Close hard on #1 and #4 — those are the two everyone in this room can order today, without a technical conversation or anyone else's sign-off.</a:t>
            </a:r>
          </a:p>
          <a:p/>
          <a:p>
            <a:r>
              <a:t>If you only get one sentence: "Ask for cost per outcome, not cost per month. Keep building your intuition for cost per task, and bring other departments into that conversation."</a:t>
            </a:r>
          </a:p>
          <a:p/>
          <a:p>
            <a:r>
              <a:t>Point back to the checklist: "Everything on this slide is already in the checklist behind the QR."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unscripted — press play and let it run. It is ctarp, a security tool I built, localizing a real CVE with no advisory text and no hint of the answer.</a:t>
            </a:r>
          </a:p>
          <a:p/>
          <a:p>
            <a:r>
              <a:t>Do not narrate the security story. The point of this slide is the speed and volume of the reading, not the vulnerability. Let the room watch the tokens move.</a:t>
            </a:r>
          </a:p>
          <a:p/>
          <a:p>
            <a:r>
              <a:t>The card on the right reuses Scenario 2's own numbers (500,000 in / 20,000 out) — point at it once, then let the video carry the rest.</a:t>
            </a:r>
          </a:p>
          <a:p/>
          <a:p>
            <a:r>
              <a:t>"This is the agent from Scenario 2, actually running. Watch how much it reads before it writes a single word."</a:t>
            </a:r>
          </a:p>
          <a:p/>
          <a:p>
            <a:r>
              <a:t>If it runs long, let it play under the next slide's discussion rather than cutting it off mid-thought.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Beat 1: the four takeaways. Read them; don’t elaborate. They are the deck compressed.</a:t>
            </a:r>
          </a:p>
          <a:p/>
          <a:p>
            <a:r>
              <a:t>If you only get one sentence out: “Ask for cost per outcome, not cost per month. Keep building your intuition for cost per task, and bring other departments into that conversation.”</a:t>
            </a:r>
          </a:p>
          <a:p/>
          <a:p>
            <a:r>
              <a:t>Landing line for this room specifically: fluency with these numbers is what turns “asking for budget” into “presenting a plan.” That shift matters more here than the dollar figure does.</a:t>
            </a:r>
          </a:p>
          <a:p/>
          <a:p>
            <a:r>
              <a:t>Beat 2: Questions. Hold this slide for the whole Q&amp;A — the takeaways stay on screen, which keeps questions anchored to something concrete.</a:t>
            </a:r>
          </a:p>
          <a:p/>
          <a:p>
            <a:r>
              <a:t>Likely questions and short answers:</a:t>
            </a:r>
          </a:p>
          <a:p/>
          <a:p>
            <a:r>
              <a:t>  - “Which model should we use?” — Wrong first question. Which tasks, and which of them are routine? Route after that.</a:t>
            </a:r>
          </a:p>
          <a:p/>
          <a:p>
            <a:r>
              <a:t>  - “Is open source safe for us?” — For commodity work on your own hardware it is often the safer option, because nothing leaves.</a:t>
            </a:r>
          </a:p>
          <a:p/>
          <a:p>
            <a:r>
              <a:t>  - “How do we start metering?” — Admin console, usage export by API key, one key per team. An afternoon of work.</a:t>
            </a:r>
          </a:p>
          <a:p/>
          <a:p>
            <a:r>
              <a:t>  - “What if our vendor won’t break out cost?” — A vendor who can’t or won’t break it out is telling you they don’t know either. That’s worth knowing before you sign.</a:t>
            </a:r>
          </a:p>
          <a:p/>
          <a:p>
            <a:r>
              <a:t>Before Aug 21: scan the QR yourself from a phone that is not signed in to anything, and confirm it lands where you expect. It is live on this slide now, so a wrong link is a wrong link in front of the room.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Move fast — 60 seconds. This is a map, not content.</a:t>
            </a:r>
          </a:p>
          <a:p/>
          <a:p>
            <a:r>
              <a:t>Set the promise explicitly: "By the end of the hour you'll have the intuition to price your own team's AI usage — the scenario math, the levers that move it, and proof that the most expensive line item is usually the work nobody automated at all."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Beat 0: read the sentence out loud as a human would.</a:t>
            </a:r>
          </a:p>
          <a:p/>
          <a:p>
            <a:r>
              <a:t>Beat 1: "The model doesn't see a sentence. It sees these." Let the chips land. Point out that common words are one token, unusual ones split.</a:t>
            </a:r>
          </a:p>
          <a:p/>
          <a:p>
            <a:r>
              <a:t>Beat 2: the price. "That whole request cost two thousandths of a cent. Nobody ever cut a budget over this."</a:t>
            </a:r>
          </a:p>
          <a:p/>
          <a:p>
            <a:r>
              <a:t>Beat 3: the asymmetry — output is 8× the price of input. Remember that; it flips completely when we get to agents, which read far more than they write.</a:t>
            </a:r>
          </a:p>
          <a:p/>
          <a:p>
            <a:r>
              <a:t>Rule of thumb to give them: 1,000 tokens ≈ 750 words ≈ 4,000 characters.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Beat 1: the 1,000-token block. 750 words, 4,000 characters. "That's about one and a half pages, or a long email."</a:t>
            </a:r>
          </a:p>
          <a:p/>
          <a:p>
            <a:r>
              <a:t>Beat 2: the artifact ladder appears — note it's a log scale, each gridline is 10×.</a:t>
            </a:r>
          </a:p>
          <a:p/>
          <a:p>
            <a:r>
              <a:t>Beat 3: the meeting. "An hour of six people talking is ten thousand tokens. That's it. A meeting is a cheap document."</a:t>
            </a:r>
          </a:p>
          <a:p/>
          <a:p>
            <a:r>
              <a:t>Beat 4: the 100-page report at 70,000 — "seventy times the meeting, and still, as you'll see, sixteen cents."</a:t>
            </a:r>
          </a:p>
          <a:p/>
          <a:p>
            <a:r>
              <a:t>Aside if you have time: images are priced by area, not by content — a screenshot you didn't need to attach is real money at volume.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Beat 1: bars grow. Log scale again — call it out explicitly before moving on.</a:t>
            </a:r>
          </a:p>
          <a:p/>
          <a:p>
            <a:r>
              <a:t>Beat 2: the small-model overlay. "Same job, a tenth of the price. Hold that thought — it's lever number one."</a:t>
            </a:r>
          </a:p>
          <a:p/>
          <a:p>
            <a:r>
              <a:t>Beat 3: the punchline. "Nothing on this chart is expensive. This is the slide that makes everyone relax — and that's exactly the trap. At Level 3, the tool doesn't do one of these a day. It does hundreds, and the invoice is the sum of all of them."</a:t>
            </a:r>
          </a:p>
          <a:p/>
          <a:p>
            <a:r>
              <a:t>Anchor to give them: a 100-page report costs about sixteen cents — less than a quarter.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These six numbers are the most quotable thing in the deck. Slow down.</a:t>
            </a:r>
          </a:p>
          <a:p/>
          <a:p>
            <a:r>
              <a:t>Beat 1–2: read the small ones. "An email is free. A meeting is two cents."</a:t>
            </a:r>
          </a:p>
          <a:p/>
          <a:p>
            <a:r>
              <a:t>Beat 3: the thousand-document dot grid fills. Let it run — the animation is the point.</a:t>
            </a:r>
          </a:p>
          <a:p/>
          <a:p>
            <a:r>
              <a:t>Beat 4: "A thousand hundred-page reports — a hundred thousand pages — is a hundred and sixty dollars."</a:t>
            </a:r>
          </a:p>
          <a:p/>
          <a:p>
            <a:r>
              <a:t>Then set the trap for the next act: "So if the unit is this cheap, how does anyone spend real money on this?"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 slide. This is the hinge of the whole talk — take the pause.</a:t>
            </a:r>
          </a:p>
          <a:p/>
          <a:p>
            <a:r>
              <a:t>Beat 1–4: assemble the equation one term at a time. "Cost per task — we just did that, it's tiny. Tasks per day. People. Working days."</a:t>
            </a:r>
          </a:p>
          <a:p/>
          <a:p>
            <a:r>
              <a:t>"Everyone in your organization is looking at the first term. The invoice is made of the other three."</a:t>
            </a:r>
          </a:p>
          <a:p/>
          <a:p>
            <a:r>
              <a:t>Set up the next three slides: "Same company — 600 people, 250 working days — three different ways of using the same tool."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the shape they'll see three times. Teach them to read it here, then it's fast.</a:t>
            </a:r>
          </a:p>
          <a:p/>
          <a:p>
            <a:r>
              <a:t>Beat 1: 20,000 input tokens a day. "Fifteen thousand words read."</a:t>
            </a:r>
          </a:p>
          <a:p/>
          <a:p>
            <a:r>
              <a:t>Beat 2: 5,000 output. Note output is the smaller number but nearly two-thirds of the cost — the 8× asymmetry showing up.</a:t>
            </a:r>
          </a:p>
          <a:p/>
          <a:p>
            <a:r>
              <a:t>Beat 3: seven and a half cents a day, per person.</a:t>
            </a:r>
          </a:p>
          <a:p/>
          <a:p>
            <a:r>
              <a:t>Beat 4: $11,250 a year for 600 people. "Eighteen dollars and seventy-five cents per employee per year. Cheaper than the coffee. This is the number people quote when they say AI is cheap."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Relationship Id="rId3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3" Type="http://schemas.openxmlformats.org/officeDocument/2006/relationships/notesSlide" Target="../notesSlides/notesSlide24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